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7"/>
  </p:notesMasterIdLst>
  <p:sldIdLst>
    <p:sldId id="257" r:id="rId2"/>
    <p:sldId id="299" r:id="rId3"/>
    <p:sldId id="258" r:id="rId4"/>
    <p:sldId id="300" r:id="rId5"/>
    <p:sldId id="318" r:id="rId6"/>
    <p:sldId id="301" r:id="rId7"/>
    <p:sldId id="319" r:id="rId8"/>
    <p:sldId id="302" r:id="rId9"/>
    <p:sldId id="303" r:id="rId10"/>
    <p:sldId id="320" r:id="rId11"/>
    <p:sldId id="304" r:id="rId12"/>
    <p:sldId id="305" r:id="rId13"/>
    <p:sldId id="306" r:id="rId14"/>
    <p:sldId id="321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22" r:id="rId25"/>
    <p:sldId id="316" r:id="rId26"/>
    <p:sldId id="323" r:id="rId27"/>
    <p:sldId id="324" r:id="rId28"/>
    <p:sldId id="327" r:id="rId29"/>
    <p:sldId id="328" r:id="rId30"/>
    <p:sldId id="326" r:id="rId31"/>
    <p:sldId id="325" r:id="rId32"/>
    <p:sldId id="329" r:id="rId33"/>
    <p:sldId id="331" r:id="rId34"/>
    <p:sldId id="332" r:id="rId35"/>
    <p:sldId id="276" r:id="rId3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599"/>
  </p:normalViewPr>
  <p:slideViewPr>
    <p:cSldViewPr snapToGrid="0" snapToObjects="1">
      <p:cViewPr varScale="1">
        <p:scale>
          <a:sx n="81" d="100"/>
          <a:sy n="81" d="100"/>
        </p:scale>
        <p:origin x="63" y="7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EC3409-75B0-4BEE-A1DF-08A9A28289C1}" type="datetimeFigureOut">
              <a:rPr lang="en-US" smtClean="0"/>
              <a:t>6/17/2020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4D7DA-CADD-469A-8C4D-0945E0B311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073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51B56-477B-4AE7-8956-859114D8EBFD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611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7A388E1-9ADB-B84E-B8AB-49190BBFE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FDFAD192-6A44-9446-B005-BAD76559A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350AF738-08B6-274D-9E28-3A6EFF1B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194E5B3-E6D5-394C-ABEB-337A2D75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F50BD912-5C33-0F4A-B041-CC3ABD0B2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83561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D3C8727-5DE9-354D-A9E2-3C9E5E8E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86AD2D70-CCC1-D440-81A5-0CE52710C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C0B93CC-6492-B144-9414-2AB9E455F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27DB21A-A2D1-7E4F-8376-33E2E04D5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7869EA35-02DD-4244-AE2A-3743F0464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24635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xmlns="" id="{A9B5CAF3-79B7-F84F-BDE3-156BAF358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D2752EEE-8623-4E4D-8ED2-F4179F56F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B1280A4-93A9-B74E-9D95-C83CFB69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89010087-4D18-C24A-9A63-1FCCFBF81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D6251F34-B9BA-B146-B92A-A4B191311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3269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35DDF22-05E6-0043-BAAC-C101AE05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6E985A82-D264-6148-BE08-3DD69FF2F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825C65FE-B375-1B40-A46A-45DE1371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D98071A4-614F-3642-BEDB-E35D87B53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CBABED51-F6A8-9349-9C33-0850B6CB7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61991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2AC3F441-55D4-7C42-AFDB-0280D0CE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93C5892-E24B-E543-A3FC-5A575D60F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BC678650-6EC3-4243-A232-8CC94B43B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BA83767E-4F33-B648-AB9C-B0670512B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2A2E14A8-9080-C241-B83B-0771E221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05948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0A5E09E-615F-3147-929A-0EBF58CF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EA5D806-9F0A-8741-973B-917B8EE7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7CE73599-95C0-EB48-888C-59E447F97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8CE5709D-552F-6648-9E22-942268DA7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2EBF9201-EC6C-4543-AD12-9A956862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5376529-48C0-754F-A463-CE962E79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89445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587EDEB8-3EDA-324D-917E-BB93E3BA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2435A64-21B8-944E-B4A9-C576CC3FA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D38452F8-2B4C-B247-BCBD-650FFB9C7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F922CA05-82B3-7844-8ED1-DFED950F91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8BDA412A-954F-ED4A-94C1-644262C25B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xmlns="" id="{58AB8DE6-9407-7B49-AB5F-DC85BC1C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xmlns="" id="{0B6C7010-65C3-3B47-8FB0-A72C0A24C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xmlns="" id="{F5286188-5D12-054D-AB63-9012D1A0E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85272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F96DFB13-EA5A-C149-9053-1DD7A8EEC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EDA839A8-F359-D148-9C4A-BE2B87A87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908F5578-E670-CB44-A2F2-B20ACA468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87F6FFB3-9DDE-AD44-A99D-546A76FE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17618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xmlns="" id="{D816FD12-40F4-8C47-97A4-F0EFDEDF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xmlns="" id="{9BDEC7CD-124C-8F46-9718-3EFA4EE2F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C8580159-D8F0-AE46-8990-1D77121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36518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8E2EC56-5F84-B743-B323-793CED1C3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11AA26CC-268A-7545-BC61-E7A81DB1D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FE636F42-AF83-2842-9653-F2C45F749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FBC385FF-F30B-9948-9F70-A82DB96C3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8EE0C620-1E82-1746-9752-D9523567F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5ABCB8AD-58D7-F245-A7B7-31C7BFFE0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92035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D3017034-70EE-B848-8948-B0A04D738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C9F14AB5-ED60-8145-8104-3C0FD636E7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890E2C8F-8899-854A-9364-5FD5798C8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1BE68E28-FBE6-2749-A16E-677EC6E8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DD3958AD-4DBD-2641-A198-2806836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EA96EEFA-3652-B84D-834E-4291C801B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32644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4D300A48-6BA3-1647-97E8-D9EE695D0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73567-765C-624C-B964-9F26746229A9}" type="datetimeFigureOut">
              <a:rPr kumimoji="1" lang="ko-KR" altLang="en-US" smtClean="0"/>
              <a:t>2020-06-17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79E97688-7B1B-2B46-B7BC-91340B2EC2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44375E4B-9A6A-B54A-A76E-891593EBA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xmlns="" id="{6D98E4D9-4575-BF4C-9FA1-1B839DE2B7A4}"/>
              </a:ext>
            </a:extLst>
          </p:cNvPr>
          <p:cNvSpPr txBox="1"/>
          <p:nvPr userDrawn="1"/>
        </p:nvSpPr>
        <p:spPr>
          <a:xfrm>
            <a:off x="0" y="6175022"/>
            <a:ext cx="12192000" cy="68297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4899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HBo6QTr2u4?feature=oembed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h258g?x=1qqt&amp;i=2tig8t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images.app.goo.gl/o5hvJp47NxThNCyt5" TargetMode="External"/><Relationship Id="rId3" Type="http://schemas.openxmlformats.org/officeDocument/2006/relationships/hyperlink" Target="https://images.app.goo.gl/3X676FL5mFt1T3p76" TargetMode="External"/><Relationship Id="rId7" Type="http://schemas.openxmlformats.org/officeDocument/2006/relationships/hyperlink" Target="https://youtu.be/hHBo6QTr2u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mages.app.goo.gl/8omRHnyNSt5bu8nx7" TargetMode="External"/><Relationship Id="rId5" Type="http://schemas.openxmlformats.org/officeDocument/2006/relationships/hyperlink" Target="https://images.app.goo.gl/jDUkG5Y6JGikzEFj6" TargetMode="External"/><Relationship Id="rId4" Type="http://schemas.openxmlformats.org/officeDocument/2006/relationships/hyperlink" Target="https://images.app.goo.gl/yBUXmazcC9uBCjrP7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05434663-BE14-114F-B6ED-61CF21F62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846" y="2057400"/>
            <a:ext cx="4183253" cy="3566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D7F936-B934-1643-93DC-B4E314F2883C}"/>
              </a:ext>
            </a:extLst>
          </p:cNvPr>
          <p:cNvSpPr txBox="1"/>
          <p:nvPr/>
        </p:nvSpPr>
        <p:spPr>
          <a:xfrm>
            <a:off x="132347" y="169745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34" charset="-127"/>
              </a:rPr>
              <a:t>7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34" charset="-127"/>
                <a:cs typeface="+mn-cs"/>
              </a:rPr>
              <a:t>과 온라인 학습 자료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915" y="169745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2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1E32B2-0F7D-4883-99E4-944E920DD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177" y="401652"/>
            <a:ext cx="10515600" cy="1160849"/>
          </a:xfrm>
        </p:spPr>
        <p:txBody>
          <a:bodyPr/>
          <a:lstStyle/>
          <a:p>
            <a:r>
              <a:rPr lang="en-US" sz="4000" b="1" dirty="0"/>
              <a:t>[action </a:t>
            </a:r>
            <a:r>
              <a:rPr lang="en-US" sz="4000" b="1" dirty="0" smtClean="0"/>
              <a:t>verb] </a:t>
            </a:r>
            <a:r>
              <a:rPr lang="en-US" sz="4000" b="1" dirty="0"/>
              <a:t>+ -</a:t>
            </a:r>
            <a:r>
              <a:rPr lang="ko-KR" altLang="en-US" sz="4000" b="1" dirty="0"/>
              <a:t>아서</a:t>
            </a:r>
            <a:r>
              <a:rPr lang="en-US" altLang="ko-KR" sz="4000" b="1" dirty="0"/>
              <a:t>/</a:t>
            </a:r>
            <a:r>
              <a:rPr lang="ko-KR" altLang="en-US" sz="4000" b="1" dirty="0"/>
              <a:t>어서</a:t>
            </a:r>
            <a:r>
              <a:rPr lang="en-US" altLang="ko-KR" b="1" dirty="0"/>
              <a:t/>
            </a:r>
            <a:br>
              <a:rPr lang="en-US" altLang="ko-KR" b="1" dirty="0"/>
            </a:br>
            <a:r>
              <a:rPr lang="en-US" altLang="ko-KR" sz="1800" dirty="0"/>
              <a:t>Used to show that the action takes place after the preceding action. </a:t>
            </a:r>
            <a:br>
              <a:rPr lang="en-US" altLang="ko-KR" sz="1800" dirty="0"/>
            </a:br>
            <a:r>
              <a:rPr lang="en-US" altLang="ko-KR" sz="1800" dirty="0"/>
              <a:t>This is usually used when to actions are closely related.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641DD5E-6172-44BF-9C65-8189B4938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942" y="4334456"/>
            <a:ext cx="6646606" cy="14411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DD24BF8-822C-4DE0-8B62-C10D9FB6A0E7}"/>
              </a:ext>
            </a:extLst>
          </p:cNvPr>
          <p:cNvSpPr txBox="1"/>
          <p:nvPr/>
        </p:nvSpPr>
        <p:spPr>
          <a:xfrm>
            <a:off x="2281724" y="1881282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집에 </a:t>
            </a:r>
            <a:r>
              <a:rPr lang="ko-KR" altLang="en-US" b="1" u="sng" dirty="0">
                <a:solidFill>
                  <a:srgbClr val="FF0000"/>
                </a:solidFill>
              </a:rPr>
              <a:t>가</a:t>
            </a:r>
            <a:r>
              <a:rPr lang="ko-KR" altLang="en-US" b="1" dirty="0">
                <a:solidFill>
                  <a:srgbClr val="FF0000"/>
                </a:solidFill>
              </a:rPr>
              <a:t>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DC2211E-D8B8-44EB-90A3-0AAD55D7390F}"/>
              </a:ext>
            </a:extLst>
          </p:cNvPr>
          <p:cNvSpPr txBox="1"/>
          <p:nvPr/>
        </p:nvSpPr>
        <p:spPr>
          <a:xfrm>
            <a:off x="4737122" y="1881282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숙제를 해요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9DD78E2-F52A-4178-8F31-94FEEA7367F3}"/>
              </a:ext>
            </a:extLst>
          </p:cNvPr>
          <p:cNvSpPr txBox="1"/>
          <p:nvPr/>
        </p:nvSpPr>
        <p:spPr>
          <a:xfrm>
            <a:off x="7076885" y="1881282"/>
            <a:ext cx="2568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집에 </a:t>
            </a:r>
            <a:r>
              <a:rPr lang="ko-KR" altLang="en-US" b="1" dirty="0">
                <a:solidFill>
                  <a:srgbClr val="FF0000"/>
                </a:solidFill>
              </a:rPr>
              <a:t>가서</a:t>
            </a:r>
            <a:r>
              <a:rPr lang="ko-KR" altLang="en-US" b="1" dirty="0"/>
              <a:t> 숙제를 해요</a:t>
            </a: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2151140-F3BC-4F9A-852F-396F830336E6}"/>
              </a:ext>
            </a:extLst>
          </p:cNvPr>
          <p:cNvSpPr txBox="1"/>
          <p:nvPr/>
        </p:nvSpPr>
        <p:spPr>
          <a:xfrm>
            <a:off x="2281724" y="2384729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서점에 </a:t>
            </a:r>
            <a:r>
              <a:rPr lang="ko-KR" altLang="en-US" b="1" u="sng" dirty="0">
                <a:solidFill>
                  <a:srgbClr val="FF0000"/>
                </a:solidFill>
              </a:rPr>
              <a:t>가</a:t>
            </a:r>
            <a:r>
              <a:rPr lang="ko-KR" altLang="en-US" b="1" dirty="0">
                <a:solidFill>
                  <a:srgbClr val="FF0000"/>
                </a:solidFill>
              </a:rPr>
              <a:t>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E4D7D75-2EB0-4625-9B2C-A96190451B9C}"/>
              </a:ext>
            </a:extLst>
          </p:cNvPr>
          <p:cNvSpPr txBox="1"/>
          <p:nvPr/>
        </p:nvSpPr>
        <p:spPr>
          <a:xfrm>
            <a:off x="4737122" y="2384729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책을 사요</a:t>
            </a:r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88F06A7-77DF-41B2-99B9-F799DFADA93E}"/>
              </a:ext>
            </a:extLst>
          </p:cNvPr>
          <p:cNvSpPr txBox="1"/>
          <p:nvPr/>
        </p:nvSpPr>
        <p:spPr>
          <a:xfrm>
            <a:off x="7076885" y="2384729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서점에 </a:t>
            </a:r>
            <a:r>
              <a:rPr lang="ko-KR" altLang="en-US" b="1" dirty="0">
                <a:solidFill>
                  <a:srgbClr val="FF0000"/>
                </a:solidFill>
              </a:rPr>
              <a:t>가서</a:t>
            </a:r>
            <a:r>
              <a:rPr lang="ko-KR" altLang="en-US" b="1" dirty="0"/>
              <a:t> 책을 사요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0AFE27E-57DC-4313-951E-B01FF3D1C170}"/>
              </a:ext>
            </a:extLst>
          </p:cNvPr>
          <p:cNvSpPr txBox="1"/>
          <p:nvPr/>
        </p:nvSpPr>
        <p:spPr>
          <a:xfrm>
            <a:off x="2281724" y="2880521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책을 </a:t>
            </a:r>
            <a:r>
              <a:rPr lang="ko-KR" altLang="en-US" b="1" dirty="0">
                <a:solidFill>
                  <a:srgbClr val="FF0000"/>
                </a:solidFill>
              </a:rPr>
              <a:t>빌</a:t>
            </a:r>
            <a:r>
              <a:rPr lang="ko-KR" altLang="en-US" b="1" u="sng" dirty="0">
                <a:solidFill>
                  <a:srgbClr val="FF0000"/>
                </a:solidFill>
              </a:rPr>
              <a:t>리</a:t>
            </a:r>
            <a:r>
              <a:rPr lang="ko-KR" altLang="en-US" b="1" dirty="0">
                <a:solidFill>
                  <a:srgbClr val="FF0000"/>
                </a:solidFill>
              </a:rPr>
              <a:t>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4DD3F08-8DAF-452C-B713-B435A869057C}"/>
              </a:ext>
            </a:extLst>
          </p:cNvPr>
          <p:cNvSpPr txBox="1"/>
          <p:nvPr/>
        </p:nvSpPr>
        <p:spPr>
          <a:xfrm>
            <a:off x="4737122" y="2880521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책을 읽어요</a:t>
            </a:r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47A1324-9118-4104-96E2-B1FEB62B49AC}"/>
              </a:ext>
            </a:extLst>
          </p:cNvPr>
          <p:cNvSpPr txBox="1"/>
          <p:nvPr/>
        </p:nvSpPr>
        <p:spPr>
          <a:xfrm>
            <a:off x="7076885" y="2880521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책을 </a:t>
            </a:r>
            <a:r>
              <a:rPr lang="ko-KR" altLang="en-US" b="1" dirty="0">
                <a:solidFill>
                  <a:srgbClr val="FF0000"/>
                </a:solidFill>
              </a:rPr>
              <a:t>빌려서</a:t>
            </a:r>
            <a:r>
              <a:rPr lang="ko-KR" altLang="en-US" b="1" dirty="0"/>
              <a:t> 읽어요</a:t>
            </a:r>
            <a:endParaRPr lang="en-US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084CE08-2C20-44E3-93E6-4128783194A1}"/>
              </a:ext>
            </a:extLst>
          </p:cNvPr>
          <p:cNvSpPr txBox="1"/>
          <p:nvPr/>
        </p:nvSpPr>
        <p:spPr>
          <a:xfrm>
            <a:off x="2281724" y="3383968"/>
            <a:ext cx="18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한글을 </a:t>
            </a:r>
            <a:r>
              <a:rPr lang="ko-KR" altLang="en-US" b="1" dirty="0">
                <a:solidFill>
                  <a:srgbClr val="FF0000"/>
                </a:solidFill>
              </a:rPr>
              <a:t>공부</a:t>
            </a:r>
            <a:r>
              <a:rPr lang="ko-KR" altLang="en-US" b="1" u="sng" dirty="0">
                <a:solidFill>
                  <a:srgbClr val="FF0000"/>
                </a:solidFill>
              </a:rPr>
              <a:t>하</a:t>
            </a:r>
            <a:r>
              <a:rPr lang="ko-KR" altLang="en-US" b="1" dirty="0">
                <a:solidFill>
                  <a:srgbClr val="FF0000"/>
                </a:solidFill>
              </a:rPr>
              <a:t>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E7EEC0E-A78C-46D7-BCDE-0BCB95E6AD8E}"/>
              </a:ext>
            </a:extLst>
          </p:cNvPr>
          <p:cNvSpPr txBox="1"/>
          <p:nvPr/>
        </p:nvSpPr>
        <p:spPr>
          <a:xfrm>
            <a:off x="4737122" y="3383968"/>
            <a:ext cx="18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한국을 여행해요</a:t>
            </a:r>
            <a:endParaRPr lang="en-US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335FC60-AA1D-4321-89C9-DAE51AF0FA66}"/>
              </a:ext>
            </a:extLst>
          </p:cNvPr>
          <p:cNvSpPr txBox="1"/>
          <p:nvPr/>
        </p:nvSpPr>
        <p:spPr>
          <a:xfrm>
            <a:off x="7076885" y="3383968"/>
            <a:ext cx="3661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한글을 </a:t>
            </a:r>
            <a:r>
              <a:rPr lang="ko-KR" altLang="en-US" b="1" dirty="0">
                <a:solidFill>
                  <a:srgbClr val="FF0000"/>
                </a:solidFill>
              </a:rPr>
              <a:t>공부해서 </a:t>
            </a:r>
            <a:r>
              <a:rPr lang="ko-KR" altLang="en-US" b="1" dirty="0"/>
              <a:t>한국을 여행해요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FD2DE11-884B-4FE9-9865-10AA5E885003}"/>
              </a:ext>
            </a:extLst>
          </p:cNvPr>
          <p:cNvSpPr txBox="1"/>
          <p:nvPr/>
        </p:nvSpPr>
        <p:spPr>
          <a:xfrm>
            <a:off x="4384176" y="1821401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+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D755C5F-27C2-4950-B640-1E6EFAE6486A}"/>
              </a:ext>
            </a:extLst>
          </p:cNvPr>
          <p:cNvSpPr txBox="1"/>
          <p:nvPr/>
        </p:nvSpPr>
        <p:spPr>
          <a:xfrm>
            <a:off x="4384176" y="2348423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+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9F2C03E-5388-44A0-A3AE-189196F35506}"/>
              </a:ext>
            </a:extLst>
          </p:cNvPr>
          <p:cNvSpPr txBox="1"/>
          <p:nvPr/>
        </p:nvSpPr>
        <p:spPr>
          <a:xfrm>
            <a:off x="4384176" y="2818944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+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F2774CE3-80D0-4A8C-9521-78D691059F83}"/>
              </a:ext>
            </a:extLst>
          </p:cNvPr>
          <p:cNvSpPr txBox="1"/>
          <p:nvPr/>
        </p:nvSpPr>
        <p:spPr>
          <a:xfrm>
            <a:off x="4384176" y="3326300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+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343DBF0-4A04-44E7-8BBB-52A88139602D}"/>
              </a:ext>
            </a:extLst>
          </p:cNvPr>
          <p:cNvSpPr txBox="1"/>
          <p:nvPr/>
        </p:nvSpPr>
        <p:spPr>
          <a:xfrm>
            <a:off x="6704829" y="1855384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=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9796FB2-0061-4110-BE13-A160222DECB6}"/>
              </a:ext>
            </a:extLst>
          </p:cNvPr>
          <p:cNvSpPr txBox="1"/>
          <p:nvPr/>
        </p:nvSpPr>
        <p:spPr>
          <a:xfrm>
            <a:off x="6704829" y="2346843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=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B579935-E69E-40CD-83A0-CEB459C3ABD4}"/>
              </a:ext>
            </a:extLst>
          </p:cNvPr>
          <p:cNvSpPr txBox="1"/>
          <p:nvPr/>
        </p:nvSpPr>
        <p:spPr>
          <a:xfrm>
            <a:off x="6704829" y="2830620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=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3B6A79C-05FF-4F31-8AB3-08642DDC5DB3}"/>
              </a:ext>
            </a:extLst>
          </p:cNvPr>
          <p:cNvSpPr txBox="1"/>
          <p:nvPr/>
        </p:nvSpPr>
        <p:spPr>
          <a:xfrm>
            <a:off x="6704829" y="3359667"/>
            <a:ext cx="369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32149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42AC8E01-B7F8-1745-9E26-C5322FDA1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584" y="93785"/>
            <a:ext cx="9896690" cy="600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5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BFF9D72-BBA2-4BB2-B574-68E884BAF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463" y="426653"/>
            <a:ext cx="10500852" cy="53671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69603C7-6DB2-4CCA-9D86-26F6AC7DCCF3}"/>
              </a:ext>
            </a:extLst>
          </p:cNvPr>
          <p:cNvSpPr txBox="1"/>
          <p:nvPr/>
        </p:nvSpPr>
        <p:spPr>
          <a:xfrm>
            <a:off x="5332575" y="4623274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도착해서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60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C7EAD63-0189-4A92-A129-CFD98C4B1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799" y="1548023"/>
            <a:ext cx="10814402" cy="37619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D25D77D-685C-42F3-BFC9-C7D10EC8B182}"/>
              </a:ext>
            </a:extLst>
          </p:cNvPr>
          <p:cNvSpPr txBox="1"/>
          <p:nvPr/>
        </p:nvSpPr>
        <p:spPr>
          <a:xfrm>
            <a:off x="7571573" y="1948441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만들어서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B0A9FEF-D0BC-4B20-A5BA-8CDBA4B1982C}"/>
              </a:ext>
            </a:extLst>
          </p:cNvPr>
          <p:cNvSpPr txBox="1"/>
          <p:nvPr/>
        </p:nvSpPr>
        <p:spPr>
          <a:xfrm>
            <a:off x="6360985" y="3844183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만나서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24C2679-8886-4807-B777-053819144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6258" y="162170"/>
            <a:ext cx="5539512" cy="1201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63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9088BF25-2DCD-449A-8A41-66CE53F97544}"/>
              </a:ext>
            </a:extLst>
          </p:cNvPr>
          <p:cNvSpPr txBox="1">
            <a:spLocks/>
          </p:cNvSpPr>
          <p:nvPr/>
        </p:nvSpPr>
        <p:spPr>
          <a:xfrm>
            <a:off x="624645" y="665352"/>
            <a:ext cx="10322517" cy="1398925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/>
              <a:t>‘</a:t>
            </a:r>
            <a:r>
              <a:rPr lang="ko-KR" altLang="en-US" b="1" dirty="0"/>
              <a:t>ㅅ</a:t>
            </a:r>
            <a:r>
              <a:rPr lang="en-US" altLang="ko-KR" b="1" dirty="0"/>
              <a:t>’</a:t>
            </a:r>
            <a:r>
              <a:rPr lang="ko-KR" altLang="en-US" b="1" dirty="0"/>
              <a:t> 불규칙</a:t>
            </a:r>
            <a:r>
              <a:rPr lang="en-US" altLang="ko-KR" b="1" dirty="0"/>
              <a:t/>
            </a:r>
            <a:br>
              <a:rPr lang="en-US" altLang="ko-KR" b="1" dirty="0"/>
            </a:br>
            <a:r>
              <a:rPr lang="en-US" altLang="ko-KR" sz="2400" dirty="0"/>
              <a:t>In some cases, when the </a:t>
            </a:r>
            <a:r>
              <a:rPr lang="en-US" altLang="ko-KR" sz="2400" dirty="0" smtClean="0"/>
              <a:t>word </a:t>
            </a:r>
            <a:r>
              <a:rPr lang="en-US" altLang="ko-KR" sz="2400" dirty="0"/>
              <a:t>ends with a ‘</a:t>
            </a:r>
            <a:r>
              <a:rPr lang="ko-KR" altLang="en-US" sz="2400" dirty="0"/>
              <a:t>ㅅ</a:t>
            </a:r>
            <a:r>
              <a:rPr lang="en-US" altLang="ko-KR" sz="2400" dirty="0"/>
              <a:t>‘, it is eliminated after a vowel.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1A7E043-9C2D-440A-B3E7-F252A69BDC24}"/>
              </a:ext>
            </a:extLst>
          </p:cNvPr>
          <p:cNvSpPr txBox="1"/>
          <p:nvPr/>
        </p:nvSpPr>
        <p:spPr>
          <a:xfrm>
            <a:off x="4301548" y="3657393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accent1"/>
                </a:solidFill>
              </a:rPr>
              <a:t>웃다</a:t>
            </a:r>
            <a:endParaRPr lang="en-US" altLang="ko-KR" dirty="0">
              <a:solidFill>
                <a:schemeClr val="accent1"/>
              </a:solidFill>
            </a:endParaRPr>
          </a:p>
          <a:p>
            <a:r>
              <a:rPr lang="ko-KR" altLang="en-US" dirty="0">
                <a:solidFill>
                  <a:schemeClr val="accent1"/>
                </a:solidFill>
              </a:rPr>
              <a:t>씻다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1AD2674-BD4D-47FE-AA10-52C85AF1376A}"/>
              </a:ext>
            </a:extLst>
          </p:cNvPr>
          <p:cNvSpPr txBox="1"/>
          <p:nvPr/>
        </p:nvSpPr>
        <p:spPr>
          <a:xfrm>
            <a:off x="5238572" y="3783361"/>
            <a:ext cx="130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+ </a:t>
            </a:r>
            <a:r>
              <a:rPr lang="en-US" dirty="0" smtClean="0">
                <a:solidFill>
                  <a:schemeClr val="accent1"/>
                </a:solidFill>
              </a:rPr>
              <a:t>-</a:t>
            </a:r>
            <a:r>
              <a:rPr lang="ko-KR" altLang="en-US" dirty="0" smtClean="0">
                <a:solidFill>
                  <a:schemeClr val="accent1"/>
                </a:solidFill>
              </a:rPr>
              <a:t>아</a:t>
            </a:r>
            <a:r>
              <a:rPr lang="en-US" altLang="ko-KR" dirty="0" smtClean="0">
                <a:solidFill>
                  <a:schemeClr val="accent1"/>
                </a:solidFill>
              </a:rPr>
              <a:t>/</a:t>
            </a:r>
            <a:r>
              <a:rPr lang="ko-KR" altLang="en-US" dirty="0" smtClean="0">
                <a:solidFill>
                  <a:schemeClr val="accent1"/>
                </a:solidFill>
              </a:rPr>
              <a:t>어요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312604F-6EEC-4DEB-9DF1-D215982B45C2}"/>
              </a:ext>
            </a:extLst>
          </p:cNvPr>
          <p:cNvSpPr txBox="1"/>
          <p:nvPr/>
        </p:nvSpPr>
        <p:spPr>
          <a:xfrm>
            <a:off x="7457317" y="3593616"/>
            <a:ext cx="2528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accent1"/>
                </a:solidFill>
              </a:rPr>
              <a:t>웃어요</a:t>
            </a:r>
            <a:r>
              <a:rPr lang="en-US" altLang="ko-KR" dirty="0">
                <a:solidFill>
                  <a:schemeClr val="accent1"/>
                </a:solidFill>
              </a:rPr>
              <a:t>, </a:t>
            </a:r>
            <a:r>
              <a:rPr lang="ko-KR" altLang="en-US" dirty="0">
                <a:solidFill>
                  <a:schemeClr val="accent1"/>
                </a:solidFill>
              </a:rPr>
              <a:t>웃어서</a:t>
            </a:r>
            <a:r>
              <a:rPr lang="en-US" altLang="ko-KR" dirty="0">
                <a:solidFill>
                  <a:schemeClr val="accent1"/>
                </a:solidFill>
              </a:rPr>
              <a:t>, </a:t>
            </a:r>
            <a:r>
              <a:rPr lang="ko-KR" altLang="en-US" dirty="0">
                <a:solidFill>
                  <a:schemeClr val="accent1"/>
                </a:solidFill>
              </a:rPr>
              <a:t>웃으면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16EB327-B554-4737-8AE9-641E52AAEF50}"/>
              </a:ext>
            </a:extLst>
          </p:cNvPr>
          <p:cNvSpPr txBox="1"/>
          <p:nvPr/>
        </p:nvSpPr>
        <p:spPr>
          <a:xfrm>
            <a:off x="7457317" y="3934392"/>
            <a:ext cx="2528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accent1"/>
                </a:solidFill>
              </a:rPr>
              <a:t>씻어요</a:t>
            </a:r>
            <a:r>
              <a:rPr lang="en-US" altLang="ko-KR" dirty="0">
                <a:solidFill>
                  <a:schemeClr val="accent1"/>
                </a:solidFill>
              </a:rPr>
              <a:t>, </a:t>
            </a:r>
            <a:r>
              <a:rPr lang="ko-KR" altLang="en-US" dirty="0" smtClean="0">
                <a:solidFill>
                  <a:schemeClr val="accent1"/>
                </a:solidFill>
              </a:rPr>
              <a:t>씻어서</a:t>
            </a:r>
            <a:r>
              <a:rPr lang="en-US" altLang="ko-KR" dirty="0" smtClean="0">
                <a:solidFill>
                  <a:schemeClr val="accent1"/>
                </a:solidFill>
              </a:rPr>
              <a:t>, </a:t>
            </a:r>
            <a:r>
              <a:rPr lang="ko-KR" altLang="en-US" dirty="0" smtClean="0">
                <a:solidFill>
                  <a:schemeClr val="accent1"/>
                </a:solidFill>
              </a:rPr>
              <a:t>씻으면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59117D7-993B-4CB6-8BB8-ECE155162557}"/>
              </a:ext>
            </a:extLst>
          </p:cNvPr>
          <p:cNvSpPr txBox="1"/>
          <p:nvPr/>
        </p:nvSpPr>
        <p:spPr>
          <a:xfrm>
            <a:off x="1388855" y="2778108"/>
            <a:ext cx="2036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‘</a:t>
            </a:r>
            <a:r>
              <a:rPr lang="ko-KR" altLang="en-US" b="1" dirty="0"/>
              <a:t>ㅅ</a:t>
            </a:r>
            <a:r>
              <a:rPr lang="en-US" altLang="ko-KR" b="1" dirty="0"/>
              <a:t>’</a:t>
            </a:r>
            <a:r>
              <a:rPr lang="ko-KR" altLang="en-US" b="1" dirty="0"/>
              <a:t> </a:t>
            </a:r>
            <a:r>
              <a:rPr lang="en-US" altLang="ko-KR" b="1" dirty="0"/>
              <a:t>is eliminated</a:t>
            </a:r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35ABD59-1B48-481D-8BDA-F055214AFEDD}"/>
              </a:ext>
            </a:extLst>
          </p:cNvPr>
          <p:cNvSpPr txBox="1"/>
          <p:nvPr/>
        </p:nvSpPr>
        <p:spPr>
          <a:xfrm>
            <a:off x="1388855" y="3795892"/>
            <a:ext cx="2490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</a:rPr>
              <a:t>‘</a:t>
            </a:r>
            <a:r>
              <a:rPr lang="ko-KR" altLang="en-US" b="1" dirty="0">
                <a:solidFill>
                  <a:schemeClr val="accent1"/>
                </a:solidFill>
              </a:rPr>
              <a:t>ㅅ</a:t>
            </a:r>
            <a:r>
              <a:rPr lang="en-US" altLang="ko-KR" b="1" dirty="0">
                <a:solidFill>
                  <a:schemeClr val="accent1"/>
                </a:solidFill>
              </a:rPr>
              <a:t>’</a:t>
            </a:r>
            <a:r>
              <a:rPr lang="ko-KR" altLang="en-US" b="1" dirty="0">
                <a:solidFill>
                  <a:schemeClr val="accent1"/>
                </a:solidFill>
              </a:rPr>
              <a:t> </a:t>
            </a:r>
            <a:r>
              <a:rPr lang="en-US" altLang="ko-KR" b="1" dirty="0">
                <a:solidFill>
                  <a:schemeClr val="accent1"/>
                </a:solidFill>
              </a:rPr>
              <a:t>is not eliminated</a:t>
            </a:r>
            <a:endParaRPr lang="en-US" b="1" dirty="0">
              <a:solidFill>
                <a:schemeClr val="accent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879740"/>
              </p:ext>
            </p:extLst>
          </p:nvPr>
        </p:nvGraphicFramePr>
        <p:xfrm>
          <a:off x="3952568" y="2481881"/>
          <a:ext cx="6512888" cy="9144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321455"/>
                <a:gridCol w="1675417"/>
                <a:gridCol w="351601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 smtClean="0"/>
                        <a:t>낫다</a:t>
                      </a:r>
                      <a:endParaRPr lang="en-US" altLang="ko-KR" b="0" dirty="0" smtClean="0"/>
                    </a:p>
                    <a:p>
                      <a:pPr algn="ctr"/>
                      <a:r>
                        <a:rPr lang="ko-KR" altLang="en-US" b="0" dirty="0" smtClean="0"/>
                        <a:t>짓다</a:t>
                      </a:r>
                      <a:endParaRPr lang="en-US" altLang="ko-KR" b="0" dirty="0" smtClean="0"/>
                    </a:p>
                    <a:p>
                      <a:pPr algn="ctr"/>
                      <a:r>
                        <a:rPr lang="ko-KR" altLang="en-US" b="0" dirty="0" smtClean="0"/>
                        <a:t>붓다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 smtClean="0"/>
                        <a:t>+ -</a:t>
                      </a:r>
                      <a:r>
                        <a:rPr lang="ko-KR" altLang="en-US" b="0" dirty="0" smtClean="0"/>
                        <a:t>아</a:t>
                      </a:r>
                      <a:r>
                        <a:rPr lang="en-US" altLang="ko-KR" b="0" dirty="0" smtClean="0"/>
                        <a:t>/</a:t>
                      </a:r>
                      <a:r>
                        <a:rPr lang="ko-KR" altLang="en-US" b="0" dirty="0" smtClean="0"/>
                        <a:t>어요</a:t>
                      </a:r>
                      <a:endParaRPr lang="en-US" altLang="ko-KR" b="0" dirty="0" smtClean="0"/>
                    </a:p>
                    <a:p>
                      <a:pPr algn="l"/>
                      <a:r>
                        <a:rPr lang="en-US" b="0" dirty="0" smtClean="0"/>
                        <a:t>+</a:t>
                      </a:r>
                      <a:r>
                        <a:rPr lang="en-US" b="0" baseline="0" dirty="0" smtClean="0"/>
                        <a:t> -</a:t>
                      </a:r>
                      <a:r>
                        <a:rPr lang="ko-KR" altLang="en-US" b="0" baseline="0" dirty="0" smtClean="0"/>
                        <a:t>아</a:t>
                      </a:r>
                      <a:r>
                        <a:rPr lang="en-US" altLang="ko-KR" b="0" baseline="0" dirty="0" smtClean="0"/>
                        <a:t>/</a:t>
                      </a:r>
                      <a:r>
                        <a:rPr lang="ko-KR" altLang="en-US" b="0" baseline="0" dirty="0" smtClean="0"/>
                        <a:t>어서</a:t>
                      </a:r>
                      <a:endParaRPr lang="en-US" altLang="ko-KR" b="0" baseline="0" dirty="0" smtClean="0"/>
                    </a:p>
                    <a:p>
                      <a:pPr algn="l"/>
                      <a:r>
                        <a:rPr lang="en-US" b="0" baseline="0" dirty="0" smtClean="0"/>
                        <a:t>+ -</a:t>
                      </a:r>
                      <a:r>
                        <a:rPr lang="ko-KR" altLang="en-US" b="0" baseline="0" dirty="0" smtClean="0"/>
                        <a:t>으면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 smtClean="0"/>
                        <a:t>나아요</a:t>
                      </a:r>
                      <a:r>
                        <a:rPr lang="en-US" altLang="ko-KR" b="0" dirty="0" smtClean="0"/>
                        <a:t>, </a:t>
                      </a:r>
                      <a:r>
                        <a:rPr lang="ko-KR" altLang="en-US" b="0" dirty="0" smtClean="0"/>
                        <a:t>나아서</a:t>
                      </a:r>
                      <a:r>
                        <a:rPr lang="en-US" altLang="ko-KR" b="0" dirty="0" smtClean="0"/>
                        <a:t>, </a:t>
                      </a:r>
                      <a:r>
                        <a:rPr lang="ko-KR" altLang="en-US" b="0" dirty="0" smtClean="0"/>
                        <a:t>나으면</a:t>
                      </a:r>
                      <a:endParaRPr lang="en-US" altLang="ko-KR" b="0" dirty="0" smtClean="0"/>
                    </a:p>
                    <a:p>
                      <a:pPr algn="ctr"/>
                      <a:r>
                        <a:rPr lang="ko-KR" altLang="en-US" b="0" dirty="0" smtClean="0"/>
                        <a:t>지어요</a:t>
                      </a:r>
                      <a:r>
                        <a:rPr lang="en-US" altLang="ko-KR" b="0" dirty="0" smtClean="0"/>
                        <a:t>, </a:t>
                      </a:r>
                      <a:r>
                        <a:rPr lang="ko-KR" altLang="en-US" b="0" dirty="0" smtClean="0"/>
                        <a:t>지어서</a:t>
                      </a:r>
                      <a:r>
                        <a:rPr lang="en-US" altLang="ko-KR" b="0" dirty="0" smtClean="0"/>
                        <a:t>, </a:t>
                      </a:r>
                      <a:r>
                        <a:rPr lang="ko-KR" altLang="en-US" b="0" dirty="0" smtClean="0"/>
                        <a:t>지으면</a:t>
                      </a:r>
                      <a:endParaRPr lang="en-US" altLang="ko-KR" b="0" dirty="0" smtClean="0"/>
                    </a:p>
                    <a:p>
                      <a:pPr algn="ctr"/>
                      <a:r>
                        <a:rPr lang="ko-KR" altLang="en-US" b="0" dirty="0" smtClean="0"/>
                        <a:t>부어요</a:t>
                      </a:r>
                      <a:r>
                        <a:rPr lang="en-US" altLang="ko-KR" b="0" dirty="0" smtClean="0"/>
                        <a:t>, </a:t>
                      </a:r>
                      <a:r>
                        <a:rPr lang="ko-KR" altLang="en-US" b="0" dirty="0" smtClean="0"/>
                        <a:t>부어서</a:t>
                      </a:r>
                      <a:r>
                        <a:rPr lang="en-US" altLang="ko-KR" b="0" dirty="0" smtClean="0"/>
                        <a:t>, </a:t>
                      </a:r>
                      <a:r>
                        <a:rPr lang="ko-KR" altLang="en-US" b="0" dirty="0" smtClean="0"/>
                        <a:t>부으면</a:t>
                      </a:r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38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912441-CA59-448D-8E4F-3F1F8AF0A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5909" y="217170"/>
            <a:ext cx="9338339" cy="579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34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880A408-0FE4-4878-83C9-EAE273CA0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1137002"/>
            <a:ext cx="11201400" cy="401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06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6A5588DB-06E8-40B2-A3D9-0F6F547768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5021" y="1569526"/>
            <a:ext cx="7301957" cy="43513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8597CF5-258E-4FFC-8335-C2F7F901AC90}"/>
              </a:ext>
            </a:extLst>
          </p:cNvPr>
          <p:cNvSpPr txBox="1"/>
          <p:nvPr/>
        </p:nvSpPr>
        <p:spPr>
          <a:xfrm>
            <a:off x="7608671" y="1784647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나았어요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EA0AEF3-5C9D-45AF-90EB-048331DA407E}"/>
              </a:ext>
            </a:extLst>
          </p:cNvPr>
          <p:cNvSpPr txBox="1"/>
          <p:nvPr/>
        </p:nvSpPr>
        <p:spPr>
          <a:xfrm>
            <a:off x="8008899" y="3236008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지었어요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CE7448A-D0B4-4906-964D-11A0FC7A8C7A}"/>
              </a:ext>
            </a:extLst>
          </p:cNvPr>
          <p:cNvSpPr txBox="1"/>
          <p:nvPr/>
        </p:nvSpPr>
        <p:spPr>
          <a:xfrm>
            <a:off x="6494869" y="4704461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부어서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37AAE78-6EBF-4A33-AC41-F4C42F040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614" y="16054"/>
            <a:ext cx="6489290" cy="127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7C24E6C-A0B8-4D86-9D2F-9F05754493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962525" cy="5716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FCB2226-9354-433E-9B7E-F41C7F2958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0417" y="740879"/>
            <a:ext cx="9786992" cy="5059846"/>
          </a:xfrm>
          <a:prstGeom prst="rect">
            <a:avLst/>
          </a:prstGeom>
        </p:spPr>
      </p:pic>
      <p:pic>
        <p:nvPicPr>
          <p:cNvPr id="6" name="Track 018">
            <a:hlinkClick r:id="" action="ppaction://media"/>
            <a:extLst>
              <a:ext uri="{FF2B5EF4-FFF2-40B4-BE49-F238E27FC236}">
                <a16:creationId xmlns:a16="http://schemas.microsoft.com/office/drawing/2014/main" xmlns="" id="{6DFB3701-B1A2-4D35-A0C7-DDBEEECEB1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80291" y="842473"/>
            <a:ext cx="609600" cy="6096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xmlns="" id="{230FC6A6-5457-4786-87A0-25F61DCBB90E}"/>
              </a:ext>
            </a:extLst>
          </p:cNvPr>
          <p:cNvSpPr/>
          <p:nvPr/>
        </p:nvSpPr>
        <p:spPr>
          <a:xfrm>
            <a:off x="5178752" y="2760292"/>
            <a:ext cx="350378" cy="3503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622D434-1007-44F6-ABC9-835BDEFFE17E}"/>
              </a:ext>
            </a:extLst>
          </p:cNvPr>
          <p:cNvSpPr txBox="1"/>
          <p:nvPr/>
        </p:nvSpPr>
        <p:spPr>
          <a:xfrm>
            <a:off x="4573458" y="5288422"/>
            <a:ext cx="21595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병원에 갈 거예요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7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F830DC3E-63F3-4AE0-AB84-DE15FE8926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1262" y="690467"/>
            <a:ext cx="7490203" cy="54770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7EC7F66-38C8-4D5A-B99E-5BAFC86E3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962525" cy="57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8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DE804FBE-78A6-634E-A229-06DEC4B28B75}"/>
              </a:ext>
            </a:extLst>
          </p:cNvPr>
          <p:cNvSpPr txBox="1">
            <a:spLocks/>
          </p:cNvSpPr>
          <p:nvPr/>
        </p:nvSpPr>
        <p:spPr>
          <a:xfrm>
            <a:off x="838200" y="145669"/>
            <a:ext cx="10515600" cy="13255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000" b="1"/>
              <a:t>학습 목표</a:t>
            </a:r>
            <a:endParaRPr lang="en-US" sz="4000" b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BF34EE99-93EB-3448-BBC7-86DE2B208B7B}"/>
              </a:ext>
            </a:extLst>
          </p:cNvPr>
          <p:cNvSpPr txBox="1">
            <a:spLocks/>
          </p:cNvSpPr>
          <p:nvPr/>
        </p:nvSpPr>
        <p:spPr>
          <a:xfrm>
            <a:off x="838200" y="1152144"/>
            <a:ext cx="10515600" cy="4846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듣고 말하기</a:t>
            </a:r>
            <a:r>
              <a:rPr lang="en-US" altLang="ko-KR" sz="2400" dirty="0"/>
              <a:t>: </a:t>
            </a:r>
            <a:r>
              <a:rPr lang="ko-KR" altLang="en-US" sz="2400" dirty="0"/>
              <a:t>증상에 대해 설명할 수 있다</a:t>
            </a:r>
            <a:r>
              <a:rPr lang="en-US" altLang="ko-KR" sz="2400" dirty="0"/>
              <a:t>.</a:t>
            </a:r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읽고 쓰기</a:t>
            </a:r>
            <a:r>
              <a:rPr lang="en-US" altLang="ko-KR" sz="2400" dirty="0"/>
              <a:t>:</a:t>
            </a:r>
            <a:r>
              <a:rPr lang="ko-KR" altLang="en-US" sz="2400" dirty="0"/>
              <a:t> 증상에 대한 글을 읽고 쓸 수 있다</a:t>
            </a:r>
            <a:r>
              <a:rPr lang="en-US" altLang="ko-KR" sz="2400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ko-KR" altLang="en-US" sz="4000" b="1" dirty="0"/>
              <a:t>학습 내용</a:t>
            </a:r>
            <a:endParaRPr lang="en-US" altLang="ko-KR" sz="4000" b="1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주제</a:t>
            </a:r>
            <a:r>
              <a:rPr lang="en-US" altLang="ko-KR" sz="2400" dirty="0"/>
              <a:t>: </a:t>
            </a:r>
            <a:r>
              <a:rPr lang="ko-KR" altLang="en-US" sz="2400" dirty="0"/>
              <a:t>증상과 진료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어휘</a:t>
            </a:r>
            <a:r>
              <a:rPr lang="en-US" altLang="ko-KR" sz="2400" dirty="0"/>
              <a:t>: </a:t>
            </a:r>
            <a:r>
              <a:rPr lang="ko-KR" altLang="en-US" sz="2400" dirty="0"/>
              <a:t>증상과 진료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문법</a:t>
            </a:r>
            <a:r>
              <a:rPr lang="en-US" altLang="ko-KR" sz="2400" dirty="0"/>
              <a:t>: -</a:t>
            </a:r>
            <a:r>
              <a:rPr lang="ko-KR" altLang="en-US" sz="2400" dirty="0"/>
              <a:t>아</a:t>
            </a:r>
            <a:r>
              <a:rPr lang="en-US" altLang="ko-KR" sz="2400" dirty="0"/>
              <a:t>/</a:t>
            </a:r>
            <a:r>
              <a:rPr lang="ko-KR" altLang="en-US" sz="2400" dirty="0"/>
              <a:t>어서</a:t>
            </a:r>
            <a:r>
              <a:rPr lang="en-US" altLang="ko-KR" sz="2400" dirty="0"/>
              <a:t>,</a:t>
            </a:r>
            <a:r>
              <a:rPr lang="ko-KR" altLang="en-US" sz="2400" dirty="0"/>
              <a:t> </a:t>
            </a:r>
            <a:r>
              <a:rPr lang="en-US" altLang="ko-KR" sz="2400" dirty="0"/>
              <a:t>‘</a:t>
            </a:r>
            <a:r>
              <a:rPr lang="ko-KR" altLang="en-US" sz="2400" dirty="0"/>
              <a:t>ㅅ</a:t>
            </a:r>
            <a:r>
              <a:rPr lang="en-US" altLang="ko-KR" sz="2400" dirty="0" smtClean="0"/>
              <a:t>’ </a:t>
            </a:r>
            <a:r>
              <a:rPr lang="ko-KR" altLang="en-US" sz="2400" dirty="0" smtClean="0"/>
              <a:t>불규칙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활동</a:t>
            </a:r>
            <a:r>
              <a:rPr lang="en-US" altLang="ko-KR" sz="2400" dirty="0"/>
              <a:t>: </a:t>
            </a:r>
            <a:r>
              <a:rPr lang="ko-KR" altLang="en-US" sz="2400" dirty="0"/>
              <a:t>증상에 대한 해결 방법 찾기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문화</a:t>
            </a:r>
            <a:r>
              <a:rPr lang="en-US" altLang="ko-KR" sz="2400" dirty="0"/>
              <a:t>: </a:t>
            </a:r>
            <a:r>
              <a:rPr lang="ko-KR" altLang="en-US" sz="2400" dirty="0"/>
              <a:t>한국 노래 </a:t>
            </a:r>
            <a:r>
              <a:rPr lang="en-US" altLang="ko-KR" sz="2400" dirty="0"/>
              <a:t>(‘</a:t>
            </a:r>
            <a:r>
              <a:rPr lang="ko-KR" altLang="en-US" sz="2400" dirty="0"/>
              <a:t>머리 어깨 무릎 발’</a:t>
            </a:r>
            <a:r>
              <a:rPr lang="en-US" altLang="ko-KR" sz="2400" dirty="0"/>
              <a:t>)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24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9EE612E-F16F-45CE-84FD-AC0A7618A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70090" cy="5764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D2C2E69-B98B-4364-A9E1-06375B525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159" y="940756"/>
            <a:ext cx="8554340" cy="447464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B0F13B21-D52A-469D-B0C2-DC2FC3A11C09}"/>
              </a:ext>
            </a:extLst>
          </p:cNvPr>
          <p:cNvCxnSpPr/>
          <p:nvPr/>
        </p:nvCxnSpPr>
        <p:spPr>
          <a:xfrm>
            <a:off x="8656890" y="2905570"/>
            <a:ext cx="111095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FB366526-B7DD-4CDF-8B82-D34971D56B8A}"/>
              </a:ext>
            </a:extLst>
          </p:cNvPr>
          <p:cNvCxnSpPr>
            <a:cxnSpLocks/>
          </p:cNvCxnSpPr>
          <p:nvPr/>
        </p:nvCxnSpPr>
        <p:spPr>
          <a:xfrm>
            <a:off x="5564737" y="3271615"/>
            <a:ext cx="267340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685C15AE-3C28-4EEB-9891-4A1E1486EAB4}"/>
              </a:ext>
            </a:extLst>
          </p:cNvPr>
          <p:cNvCxnSpPr>
            <a:cxnSpLocks/>
          </p:cNvCxnSpPr>
          <p:nvPr/>
        </p:nvCxnSpPr>
        <p:spPr>
          <a:xfrm>
            <a:off x="5564737" y="4312778"/>
            <a:ext cx="358780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8CAE863-9894-442D-B38F-AE9BD560D868}"/>
              </a:ext>
            </a:extLst>
          </p:cNvPr>
          <p:cNvSpPr txBox="1"/>
          <p:nvPr/>
        </p:nvSpPr>
        <p:spPr>
          <a:xfrm>
            <a:off x="10143857" y="2413255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덥다 </a:t>
            </a:r>
            <a:r>
              <a:rPr lang="en-US" altLang="ko-KR" b="1" dirty="0">
                <a:solidFill>
                  <a:srgbClr val="FF0000"/>
                </a:solidFill>
              </a:rPr>
              <a:t>+ -</a:t>
            </a:r>
            <a:r>
              <a:rPr lang="ko-KR" altLang="en-US" b="1" dirty="0">
                <a:solidFill>
                  <a:srgbClr val="FF0000"/>
                </a:solidFill>
              </a:rPr>
              <a:t>어서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A032024-307D-4294-AC6D-B11F2681C678}"/>
              </a:ext>
            </a:extLst>
          </p:cNvPr>
          <p:cNvSpPr txBox="1"/>
          <p:nvPr/>
        </p:nvSpPr>
        <p:spPr>
          <a:xfrm>
            <a:off x="10090866" y="3802878"/>
            <a:ext cx="1758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걸리다 </a:t>
            </a:r>
            <a:r>
              <a:rPr lang="en-US" altLang="ko-KR" b="1" dirty="0">
                <a:solidFill>
                  <a:srgbClr val="FF0000"/>
                </a:solidFill>
              </a:rPr>
              <a:t>+ -</a:t>
            </a:r>
            <a:r>
              <a:rPr lang="ko-KR" altLang="en-US" b="1" dirty="0">
                <a:solidFill>
                  <a:srgbClr val="FF0000"/>
                </a:solidFill>
              </a:rPr>
              <a:t>어서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07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03C20F38-417E-4CFA-8A22-0461F40474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10515600" cy="30852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AE7998-D8E6-4657-8DBB-90328C026E21}"/>
              </a:ext>
            </a:extLst>
          </p:cNvPr>
          <p:cNvSpPr txBox="1"/>
          <p:nvPr/>
        </p:nvSpPr>
        <p:spPr>
          <a:xfrm>
            <a:off x="5993516" y="1784646"/>
            <a:ext cx="30187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감기에 걸려서 안 왔어요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EDE3426-66B6-41B3-BC02-810B722EFBCE}"/>
              </a:ext>
            </a:extLst>
          </p:cNvPr>
          <p:cNvSpPr txBox="1"/>
          <p:nvPr/>
        </p:nvSpPr>
        <p:spPr>
          <a:xfrm>
            <a:off x="7520300" y="3179034"/>
            <a:ext cx="352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B5B68D7-45B7-451F-A2AD-9568BB113351}"/>
              </a:ext>
            </a:extLst>
          </p:cNvPr>
          <p:cNvSpPr txBox="1"/>
          <p:nvPr/>
        </p:nvSpPr>
        <p:spPr>
          <a:xfrm>
            <a:off x="7520300" y="3720030"/>
            <a:ext cx="3529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2B1D17-D950-4638-BDEB-5A0695C05BF7}"/>
              </a:ext>
            </a:extLst>
          </p:cNvPr>
          <p:cNvSpPr txBox="1"/>
          <p:nvPr/>
        </p:nvSpPr>
        <p:spPr>
          <a:xfrm>
            <a:off x="7520300" y="4243217"/>
            <a:ext cx="383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O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7863CB2-D009-4357-B5D0-BD50B5AF6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270090" cy="57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517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08A58C0-6816-4AD2-8C53-2E5485058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209" y="1366168"/>
            <a:ext cx="10366049" cy="36983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6E5E22C-CE34-4214-AF31-ECF27304D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270090" cy="57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52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BB3E591-B70F-454E-B6F4-30C0D3DCE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106994" cy="6460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A7AF0D3-517E-40C4-90A5-F197CB8CC1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8637" y="646043"/>
            <a:ext cx="7009205" cy="13767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0BFA185-21F7-46F1-B0AB-C4FF1980BD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702" y="2261298"/>
            <a:ext cx="4821869" cy="37897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CA7E862-037B-47C9-8DBD-2F2A4D8720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9487" y="3264862"/>
            <a:ext cx="6537361" cy="178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07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￫ﾨﾸ￫ﾦﾬ ￬ﾖﾴ￪ﾹﾨ ￫ﾬﾴ￫ﾦﾎ ￫ﾰﾜ | ￬ﾜﾨ￫ﾏﾙ￫ﾏﾙ￬ﾚﾔ | ￭ﾕﾑ￭ﾁﾬ￭ﾐﾁ! ￬ﾝﾸ￪ﾸﾰ￫ﾏﾙ￬ﾚﾔ">
            <a:hlinkClick r:id="" action="ppaction://media"/>
            <a:extLst>
              <a:ext uri="{FF2B5EF4-FFF2-40B4-BE49-F238E27FC236}">
                <a16:creationId xmlns:a16="http://schemas.microsoft.com/office/drawing/2014/main" xmlns="" id="{67082423-0518-4D42-8A97-CB928137448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28056" y="996682"/>
            <a:ext cx="773588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54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46B15A3-97D5-4E96-AFFB-D890098C92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1527" y="925375"/>
            <a:ext cx="8259097" cy="15306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040CE9A-B8AB-4B5A-AB37-D5CE3DE72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10811" cy="7722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F95A6D2-EAF9-42DD-AB65-73F9324C4C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4624" y="2694685"/>
            <a:ext cx="9032905" cy="293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28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orean vocabulary] Body of a person (신체) - Say Hi Korean">
            <a:extLst>
              <a:ext uri="{FF2B5EF4-FFF2-40B4-BE49-F238E27FC236}">
                <a16:creationId xmlns:a16="http://schemas.microsoft.com/office/drawing/2014/main" xmlns="" id="{8B5EEF05-781D-4F68-B343-35450CF9E0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271" y="1081181"/>
            <a:ext cx="6490806" cy="433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72E628E-ED27-4560-A22C-35483D31D48A}"/>
              </a:ext>
            </a:extLst>
          </p:cNvPr>
          <p:cNvSpPr txBox="1"/>
          <p:nvPr/>
        </p:nvSpPr>
        <p:spPr>
          <a:xfrm>
            <a:off x="230736" y="434849"/>
            <a:ext cx="7523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Let’s Play Simon Says in KOREAN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C12645E-2268-43B2-BAEC-21A19E5DA78A}"/>
              </a:ext>
            </a:extLst>
          </p:cNvPr>
          <p:cNvSpPr txBox="1"/>
          <p:nvPr/>
        </p:nvSpPr>
        <p:spPr>
          <a:xfrm>
            <a:off x="444381" y="1679947"/>
            <a:ext cx="43925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Rules</a:t>
            </a:r>
          </a:p>
          <a:p>
            <a:pPr marL="342900" indent="-342900">
              <a:buAutoNum type="arabicPeriod"/>
            </a:pPr>
            <a:r>
              <a:rPr lang="en-US" dirty="0">
                <a:latin typeface="+mj-lt"/>
              </a:rPr>
              <a:t>Review the words together.</a:t>
            </a:r>
          </a:p>
          <a:p>
            <a:pPr marL="342900" indent="-342900">
              <a:buAutoNum type="arabicPeriod"/>
            </a:pPr>
            <a:r>
              <a:rPr lang="en-US" dirty="0">
                <a:latin typeface="+mj-lt"/>
              </a:rPr>
              <a:t>Choose a </a:t>
            </a:r>
            <a:r>
              <a:rPr lang="en-US" dirty="0" smtClean="0">
                <a:latin typeface="+mj-lt"/>
              </a:rPr>
              <a:t>Simon.</a:t>
            </a:r>
            <a:endParaRPr lang="en-US" dirty="0">
              <a:latin typeface="+mj-lt"/>
            </a:endParaRPr>
          </a:p>
          <a:p>
            <a:pPr marL="342900" indent="-342900">
              <a:buAutoNum type="arabicPeriod"/>
            </a:pPr>
            <a:r>
              <a:rPr lang="en-US" dirty="0">
                <a:latin typeface="+mj-lt"/>
              </a:rPr>
              <a:t>Everyone must do what Simon </a:t>
            </a:r>
            <a:r>
              <a:rPr lang="en-US" dirty="0" smtClean="0">
                <a:latin typeface="+mj-lt"/>
              </a:rPr>
              <a:t>says.</a:t>
            </a:r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  <a:p>
            <a:r>
              <a:rPr lang="en-US" i="1" dirty="0">
                <a:latin typeface="+mj-lt"/>
              </a:rPr>
              <a:t>Example)</a:t>
            </a:r>
          </a:p>
          <a:p>
            <a:r>
              <a:rPr lang="en-US" i="1" dirty="0">
                <a:latin typeface="+mj-lt"/>
              </a:rPr>
              <a:t>Simon says, </a:t>
            </a:r>
            <a:r>
              <a:rPr lang="ko-KR" altLang="en-US" i="1" dirty="0">
                <a:latin typeface="+mj-lt"/>
              </a:rPr>
              <a:t>어깨 </a:t>
            </a:r>
            <a:r>
              <a:rPr lang="ko-KR" altLang="en-US" i="1" dirty="0" smtClean="0">
                <a:latin typeface="+mj-lt"/>
              </a:rPr>
              <a:t>만지세요</a:t>
            </a:r>
            <a:r>
              <a:rPr lang="en-US" altLang="ko-KR" i="1" dirty="0" smtClean="0">
                <a:latin typeface="+mj-lt"/>
              </a:rPr>
              <a:t>.</a:t>
            </a:r>
            <a:endParaRPr lang="en-US" altLang="ko-KR" i="1" dirty="0">
              <a:latin typeface="+mj-lt"/>
            </a:endParaRP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3. If</a:t>
            </a:r>
            <a:r>
              <a:rPr lang="ko-KR" altLang="en-US" dirty="0">
                <a:latin typeface="+mj-lt"/>
              </a:rPr>
              <a:t> </a:t>
            </a:r>
            <a:r>
              <a:rPr lang="en-US" altLang="ko-KR" dirty="0">
                <a:latin typeface="+mj-lt"/>
              </a:rPr>
              <a:t>you</a:t>
            </a:r>
            <a:r>
              <a:rPr lang="ko-KR" altLang="en-US" dirty="0">
                <a:latin typeface="+mj-lt"/>
              </a:rPr>
              <a:t> </a:t>
            </a:r>
            <a:r>
              <a:rPr lang="en-US" altLang="ko-KR" dirty="0">
                <a:latin typeface="+mj-lt"/>
              </a:rPr>
              <a:t>do</a:t>
            </a:r>
            <a:r>
              <a:rPr lang="ko-KR" altLang="en-US" dirty="0">
                <a:latin typeface="+mj-lt"/>
              </a:rPr>
              <a:t> </a:t>
            </a:r>
            <a:r>
              <a:rPr lang="en-US" altLang="ko-KR" dirty="0">
                <a:latin typeface="+mj-lt"/>
              </a:rPr>
              <a:t>something</a:t>
            </a:r>
            <a:r>
              <a:rPr lang="ko-KR" altLang="en-US" dirty="0">
                <a:latin typeface="+mj-lt"/>
              </a:rPr>
              <a:t> </a:t>
            </a:r>
            <a:r>
              <a:rPr lang="en-US" altLang="ko-KR" dirty="0">
                <a:latin typeface="+mj-lt"/>
              </a:rPr>
              <a:t>that Simon did not say, you loose.</a:t>
            </a: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4.  Last standing wins the </a:t>
            </a:r>
            <a:r>
              <a:rPr lang="en-US" dirty="0" smtClean="0">
                <a:latin typeface="+mj-lt"/>
              </a:rPr>
              <a:t>game.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1287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1A8BFA-9190-42E0-A564-7D22CFED0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357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868760-D2BF-404A-8430-07F7CBD67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1753"/>
            <a:ext cx="10712116" cy="3899155"/>
          </a:xfrm>
          <a:ln>
            <a:solidFill>
              <a:srgbClr val="0070C0"/>
            </a:solidFill>
          </a:ln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Quizlet Review </a:t>
            </a:r>
            <a:r>
              <a:rPr lang="en-US" dirty="0">
                <a:hlinkClick r:id="rId2"/>
              </a:rPr>
              <a:t>https://quizlet.com/_8h258g?x=1qqt&amp;i=2tig8t</a:t>
            </a:r>
            <a:endParaRPr lang="en-US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Workbook P. </a:t>
            </a:r>
            <a:r>
              <a:rPr lang="en-US" altLang="ko-KR" dirty="0"/>
              <a:t>28</a:t>
            </a:r>
            <a:r>
              <a:rPr lang="en-US" dirty="0"/>
              <a:t>-3</a:t>
            </a:r>
            <a:r>
              <a:rPr lang="en-US" altLang="ko-KR" dirty="0"/>
              <a:t>1</a:t>
            </a:r>
            <a:endParaRPr lang="en-US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8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5DBD68A-A76E-448B-9BD0-2518CDDA3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856" y="428625"/>
            <a:ext cx="7186288" cy="5448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C4E78DA-40E4-4E6D-B030-F49D723A640E}"/>
              </a:ext>
            </a:extLst>
          </p:cNvPr>
          <p:cNvSpPr txBox="1"/>
          <p:nvPr/>
        </p:nvSpPr>
        <p:spPr>
          <a:xfrm>
            <a:off x="150125" y="191069"/>
            <a:ext cx="230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 smtClean="0"/>
              <a:t>P. 28-31 </a:t>
            </a:r>
            <a:endParaRPr kumimoji="1"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4DE3691-C523-463B-9D1E-6990F446EC04}"/>
              </a:ext>
            </a:extLst>
          </p:cNvPr>
          <p:cNvSpPr txBox="1"/>
          <p:nvPr/>
        </p:nvSpPr>
        <p:spPr>
          <a:xfrm>
            <a:off x="6208496" y="3028890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열이 나요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16E918C-6F00-440C-BA09-51518E423AD2}"/>
              </a:ext>
            </a:extLst>
          </p:cNvPr>
          <p:cNvSpPr txBox="1"/>
          <p:nvPr/>
        </p:nvSpPr>
        <p:spPr>
          <a:xfrm>
            <a:off x="6208496" y="4252852"/>
            <a:ext cx="1556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콧물이 나요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0341390-84E7-4555-9BB8-58F92B234130}"/>
              </a:ext>
            </a:extLst>
          </p:cNvPr>
          <p:cNvSpPr txBox="1"/>
          <p:nvPr/>
        </p:nvSpPr>
        <p:spPr>
          <a:xfrm>
            <a:off x="6208496" y="5391089"/>
            <a:ext cx="18133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머리가 아파요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19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C23ED47-B9EE-4872-BA76-3EF946B96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216" y="967352"/>
            <a:ext cx="10395568" cy="46375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398E6C7-A200-4B78-98B0-64D83DDE575C}"/>
              </a:ext>
            </a:extLst>
          </p:cNvPr>
          <p:cNvSpPr txBox="1"/>
          <p:nvPr/>
        </p:nvSpPr>
        <p:spPr>
          <a:xfrm>
            <a:off x="150125" y="191069"/>
            <a:ext cx="230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/>
              <a:t>P. </a:t>
            </a:r>
            <a:r>
              <a:rPr kumimoji="1" lang="en-US" altLang="ko-KR" dirty="0" smtClean="0"/>
              <a:t>28-31</a:t>
            </a:r>
            <a:r>
              <a:rPr kumimoji="1" lang="en-US" altLang="ko-KR" dirty="0" smtClean="0"/>
              <a:t> </a:t>
            </a:r>
            <a:endParaRPr kumimoji="1"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6F683B-1F4F-4DB6-BF60-FFD8FF357979}"/>
              </a:ext>
            </a:extLst>
          </p:cNvPr>
          <p:cNvSpPr txBox="1"/>
          <p:nvPr/>
        </p:nvSpPr>
        <p:spPr>
          <a:xfrm>
            <a:off x="2141321" y="4967227"/>
            <a:ext cx="18133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배탈이 났어요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EB3D7CE-55C2-4F31-BC6C-7967AC55CB66}"/>
              </a:ext>
            </a:extLst>
          </p:cNvPr>
          <p:cNvSpPr txBox="1"/>
          <p:nvPr/>
        </p:nvSpPr>
        <p:spPr>
          <a:xfrm>
            <a:off x="5237606" y="4967227"/>
            <a:ext cx="2069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다리를 다쳤어요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3B7624A-0015-461B-B97F-85DC8EC3B575}"/>
              </a:ext>
            </a:extLst>
          </p:cNvPr>
          <p:cNvSpPr txBox="1"/>
          <p:nvPr/>
        </p:nvSpPr>
        <p:spPr>
          <a:xfrm>
            <a:off x="8942796" y="4967227"/>
            <a:ext cx="1556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이가 아파요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821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737501A1-7BE1-944D-AFC3-57B2984DC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729" y="6556"/>
            <a:ext cx="7546541" cy="617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9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03146DD-B66A-4812-9392-6ED609F02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8381" y="151817"/>
            <a:ext cx="8047787" cy="59870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0D1AA2E-F767-49A6-A0DB-48C7F7B5549E}"/>
              </a:ext>
            </a:extLst>
          </p:cNvPr>
          <p:cNvSpPr txBox="1"/>
          <p:nvPr/>
        </p:nvSpPr>
        <p:spPr>
          <a:xfrm>
            <a:off x="150125" y="191069"/>
            <a:ext cx="230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/>
              <a:t>P. </a:t>
            </a:r>
            <a:r>
              <a:rPr kumimoji="1" lang="en-US" altLang="ko-KR" dirty="0" smtClean="0"/>
              <a:t>28-31</a:t>
            </a:r>
            <a:r>
              <a:rPr kumimoji="1" lang="en-US" altLang="ko-KR" dirty="0" smtClean="0"/>
              <a:t> </a:t>
            </a:r>
            <a:endParaRPr kumimoji="1"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0233AC9-9707-421C-B268-33919038A3DE}"/>
              </a:ext>
            </a:extLst>
          </p:cNvPr>
          <p:cNvSpPr txBox="1"/>
          <p:nvPr/>
        </p:nvSpPr>
        <p:spPr>
          <a:xfrm>
            <a:off x="7647431" y="3414652"/>
            <a:ext cx="2762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가서 수영을 할 거예요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550CCA5-9E22-43B9-90FB-3828B0FD74D6}"/>
              </a:ext>
            </a:extLst>
          </p:cNvPr>
          <p:cNvSpPr txBox="1"/>
          <p:nvPr/>
        </p:nvSpPr>
        <p:spPr>
          <a:xfrm>
            <a:off x="7209281" y="5233927"/>
            <a:ext cx="3275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케이크를 만들어 줄 거예요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61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6EC49A7-1BC5-42D5-968F-A9B38B5BC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325226"/>
            <a:ext cx="8339470" cy="57564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42E1A4B-F19B-4461-BB4D-3DC2607D50A4}"/>
              </a:ext>
            </a:extLst>
          </p:cNvPr>
          <p:cNvSpPr txBox="1"/>
          <p:nvPr/>
        </p:nvSpPr>
        <p:spPr>
          <a:xfrm>
            <a:off x="150125" y="191069"/>
            <a:ext cx="230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/>
              <a:t>P. </a:t>
            </a:r>
            <a:r>
              <a:rPr kumimoji="1" lang="en-US" altLang="ko-KR" dirty="0" smtClean="0"/>
              <a:t>28-31</a:t>
            </a:r>
            <a:r>
              <a:rPr kumimoji="1" lang="en-US" altLang="ko-KR" dirty="0" smtClean="0"/>
              <a:t> </a:t>
            </a:r>
            <a:endParaRPr kumimoji="1"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5C860AC-05EC-4744-9540-8F04438C1716}"/>
              </a:ext>
            </a:extLst>
          </p:cNvPr>
          <p:cNvSpPr txBox="1"/>
          <p:nvPr/>
        </p:nvSpPr>
        <p:spPr>
          <a:xfrm>
            <a:off x="7342631" y="1100077"/>
            <a:ext cx="30187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>
                <a:solidFill>
                  <a:srgbClr val="FF0000"/>
                </a:solidFill>
              </a:rPr>
              <a:t>만나서 게임을 할 거예요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510239C-25D2-4747-B927-E7846E30023A}"/>
              </a:ext>
            </a:extLst>
          </p:cNvPr>
          <p:cNvSpPr txBox="1"/>
          <p:nvPr/>
        </p:nvSpPr>
        <p:spPr>
          <a:xfrm>
            <a:off x="7609331" y="3062227"/>
            <a:ext cx="19030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가서 놀 거예요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A4F7033-FA2A-47AC-ACD2-0878F1FA794C}"/>
              </a:ext>
            </a:extLst>
          </p:cNvPr>
          <p:cNvSpPr txBox="1"/>
          <p:nvPr/>
        </p:nvSpPr>
        <p:spPr>
          <a:xfrm>
            <a:off x="7456931" y="5052922"/>
            <a:ext cx="3275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써서 부모님께 드릴 거예요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02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FBE6277-3810-4B12-AFC9-A5324F92C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38125"/>
            <a:ext cx="8936907" cy="58256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F299739-D981-46E9-8AE0-80085284FB7E}"/>
              </a:ext>
            </a:extLst>
          </p:cNvPr>
          <p:cNvSpPr txBox="1"/>
          <p:nvPr/>
        </p:nvSpPr>
        <p:spPr>
          <a:xfrm>
            <a:off x="150125" y="191069"/>
            <a:ext cx="230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/>
              <a:t>P. </a:t>
            </a:r>
            <a:r>
              <a:rPr kumimoji="1" lang="en-US" altLang="ko-KR" dirty="0" smtClean="0"/>
              <a:t>28-31</a:t>
            </a:r>
            <a:r>
              <a:rPr kumimoji="1" lang="en-US" altLang="ko-KR" dirty="0" smtClean="0"/>
              <a:t> </a:t>
            </a:r>
            <a:endParaRPr kumimoji="1" lang="ko-KR" alt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21DB1F1F-3A42-43E4-BA7D-629E35365BDA}"/>
              </a:ext>
            </a:extLst>
          </p:cNvPr>
          <p:cNvSpPr/>
          <p:nvPr/>
        </p:nvSpPr>
        <p:spPr>
          <a:xfrm>
            <a:off x="7772400" y="4953000"/>
            <a:ext cx="762000" cy="4191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79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D32F056-9DDC-4B97-89D2-FFBC827D6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525" y="365125"/>
            <a:ext cx="7093834" cy="57162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26BC40-4C2F-48B0-B0B8-79CE323AE4B5}"/>
              </a:ext>
            </a:extLst>
          </p:cNvPr>
          <p:cNvSpPr txBox="1"/>
          <p:nvPr/>
        </p:nvSpPr>
        <p:spPr>
          <a:xfrm>
            <a:off x="150125" y="191069"/>
            <a:ext cx="230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/>
              <a:t>P. </a:t>
            </a:r>
            <a:r>
              <a:rPr kumimoji="1" lang="en-US" altLang="ko-KR" dirty="0" smtClean="0"/>
              <a:t>28-31</a:t>
            </a:r>
            <a:r>
              <a:rPr kumimoji="1" lang="en-US" altLang="ko-KR" dirty="0" smtClean="0"/>
              <a:t> </a:t>
            </a:r>
            <a:endParaRPr kumimoji="1" lang="ko-KR" alt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81F432BC-55A9-46A3-98C8-FF023ED95528}"/>
              </a:ext>
            </a:extLst>
          </p:cNvPr>
          <p:cNvSpPr/>
          <p:nvPr/>
        </p:nvSpPr>
        <p:spPr>
          <a:xfrm>
            <a:off x="8534400" y="1123950"/>
            <a:ext cx="762000" cy="4191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008EF9AB-60F2-4506-8799-658246A47DEF}"/>
              </a:ext>
            </a:extLst>
          </p:cNvPr>
          <p:cNvSpPr/>
          <p:nvPr/>
        </p:nvSpPr>
        <p:spPr>
          <a:xfrm>
            <a:off x="6010275" y="3409950"/>
            <a:ext cx="762000" cy="4191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196A1947-9314-45EE-A8EF-C8C34ADBB562}"/>
              </a:ext>
            </a:extLst>
          </p:cNvPr>
          <p:cNvSpPr/>
          <p:nvPr/>
        </p:nvSpPr>
        <p:spPr>
          <a:xfrm>
            <a:off x="7915275" y="5314950"/>
            <a:ext cx="762000" cy="4191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79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4EA4228-D0A7-4702-A3EC-6F27A18BA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1180306"/>
            <a:ext cx="5981700" cy="38161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5E5C34E-C495-4029-AAD2-30BF7D29C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5769" y="1180306"/>
            <a:ext cx="5486110" cy="38161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62D8B71-D96D-4F7F-81EF-B3477E98C27E}"/>
              </a:ext>
            </a:extLst>
          </p:cNvPr>
          <p:cNvSpPr txBox="1"/>
          <p:nvPr/>
        </p:nvSpPr>
        <p:spPr>
          <a:xfrm>
            <a:off x="150125" y="191069"/>
            <a:ext cx="2306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</a:t>
            </a:r>
            <a:r>
              <a:rPr kumimoji="1" lang="en-US" altLang="ko-KR" dirty="0"/>
              <a:t>P. </a:t>
            </a:r>
            <a:r>
              <a:rPr kumimoji="1" lang="en-US" altLang="ko-KR" dirty="0" smtClean="0"/>
              <a:t>28-31</a:t>
            </a:r>
            <a:r>
              <a:rPr kumimoji="1" lang="en-US" altLang="ko-KR" dirty="0" smtClean="0"/>
              <a:t> 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670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62C623-18B7-4250-91FF-5ACB5DAD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442" y="321538"/>
            <a:ext cx="10515600" cy="1256249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sz="40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BEB132-B922-40FD-8B30-061938CAE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191"/>
          </a:xfrm>
          <a:ln>
            <a:solidFill>
              <a:srgbClr val="0070C0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범용</a:t>
            </a:r>
            <a:r>
              <a:rPr lang="en-US" altLang="ko-KR" sz="2400" dirty="0"/>
              <a:t>)</a:t>
            </a:r>
          </a:p>
          <a:p>
            <a:r>
              <a:rPr lang="en-US" sz="2400" dirty="0">
                <a:hlinkClick r:id="rId3"/>
              </a:rPr>
              <a:t>https://images.app.goo.gl/3X676FL5mFt1T3p76</a:t>
            </a:r>
            <a:endParaRPr lang="en-US" sz="2400" dirty="0"/>
          </a:p>
          <a:p>
            <a:r>
              <a:rPr lang="en-US" sz="2400" dirty="0">
                <a:hlinkClick r:id="rId4"/>
              </a:rPr>
              <a:t>https://images.app.goo.gl/yBUXmazcC9uBCjrP7</a:t>
            </a:r>
            <a:endParaRPr lang="en-US" sz="2400" dirty="0"/>
          </a:p>
          <a:p>
            <a:r>
              <a:rPr lang="en-US" sz="2400" dirty="0">
                <a:hlinkClick r:id="rId5"/>
              </a:rPr>
              <a:t>https://images.app.goo.gl/jDUkG5Y6JGikzEFj6</a:t>
            </a:r>
            <a:endParaRPr lang="en-US" sz="2400" dirty="0"/>
          </a:p>
          <a:p>
            <a:r>
              <a:rPr lang="en-US" sz="2400" dirty="0">
                <a:hlinkClick r:id="rId6"/>
              </a:rPr>
              <a:t>https://images.app.goo.gl/8omRHnyNSt5bu8nx7</a:t>
            </a:r>
            <a:endParaRPr lang="en-US" sz="2400" dirty="0"/>
          </a:p>
          <a:p>
            <a:r>
              <a:rPr lang="en-US" sz="2400" dirty="0">
                <a:hlinkClick r:id="rId7"/>
              </a:rPr>
              <a:t>https://youtu.be/hHBo6QTr2u4</a:t>
            </a:r>
            <a:endParaRPr lang="en-US" sz="2400" dirty="0"/>
          </a:p>
          <a:p>
            <a:r>
              <a:rPr lang="en-US" sz="2400" dirty="0">
                <a:hlinkClick r:id="rId8"/>
              </a:rPr>
              <a:t>https://images.app.goo.gl/o5hvJp47NxThNCyt5</a:t>
            </a:r>
            <a:endParaRPr lang="en-US" sz="2400" dirty="0"/>
          </a:p>
          <a:p>
            <a:pPr>
              <a:lnSpc>
                <a:spcPct val="150000"/>
              </a:lnSpc>
            </a:pPr>
            <a:endParaRPr lang="en-US" altLang="ko-KR" sz="2400" dirty="0"/>
          </a:p>
          <a:p>
            <a:pPr>
              <a:lnSpc>
                <a:spcPct val="150000"/>
              </a:lnSpc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98036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F5F278CE-AA6E-FF43-9AF5-0C6B27E8E6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5833" y="634781"/>
            <a:ext cx="9715500" cy="5020693"/>
          </a:xfrm>
          <a:prstGeom prst="rect">
            <a:avLst/>
          </a:prstGeom>
        </p:spPr>
      </p:pic>
      <p:pic>
        <p:nvPicPr>
          <p:cNvPr id="2" name="Track 017">
            <a:hlinkClick r:id="" action="ppaction://media"/>
            <a:extLst>
              <a:ext uri="{FF2B5EF4-FFF2-40B4-BE49-F238E27FC236}">
                <a16:creationId xmlns:a16="http://schemas.microsoft.com/office/drawing/2014/main" xmlns="" id="{E609F31C-CF05-4092-AC80-39F790B24C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7828" y="6347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5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D963917-A594-4B3B-86B7-2CDB898F5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708" y="107257"/>
            <a:ext cx="6746583" cy="47147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0F3C1FA8-0E44-4AC3-92D7-B16715EC8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3102" y="4804872"/>
            <a:ext cx="5073445" cy="136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67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94589FB7-7879-5E45-A07A-D4C11C7C5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96235" cy="61743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AD534864-881B-0942-B373-520540324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7436"/>
            <a:ext cx="2332892" cy="605119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970C235A-477E-8F49-BA6F-B65588A81F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2892" y="736456"/>
            <a:ext cx="9483969" cy="524680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AF490C44-C8D2-BA4A-888D-2214B70F74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736" y="1464221"/>
            <a:ext cx="2035419" cy="751539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8079F7C4-70AE-4666-AB95-F99D8FFD895F}"/>
              </a:ext>
            </a:extLst>
          </p:cNvPr>
          <p:cNvSpPr/>
          <p:nvPr/>
        </p:nvSpPr>
        <p:spPr>
          <a:xfrm>
            <a:off x="2768836" y="1532589"/>
            <a:ext cx="2187723" cy="5611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F8A831E5-3BD0-4766-865B-529E81C38AA5}"/>
              </a:ext>
            </a:extLst>
          </p:cNvPr>
          <p:cNvSpPr/>
          <p:nvPr/>
        </p:nvSpPr>
        <p:spPr>
          <a:xfrm>
            <a:off x="2485400" y="3196793"/>
            <a:ext cx="2187723" cy="5611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B7DDC0AD-93AF-4DC0-9D92-94BBE04E9499}"/>
              </a:ext>
            </a:extLst>
          </p:cNvPr>
          <p:cNvSpPr/>
          <p:nvPr/>
        </p:nvSpPr>
        <p:spPr>
          <a:xfrm>
            <a:off x="4100556" y="5000758"/>
            <a:ext cx="2187723" cy="5611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1C85A391-7B7E-4FDC-9A95-24F484C6A1A1}"/>
              </a:ext>
            </a:extLst>
          </p:cNvPr>
          <p:cNvSpPr/>
          <p:nvPr/>
        </p:nvSpPr>
        <p:spPr>
          <a:xfrm>
            <a:off x="6655749" y="874741"/>
            <a:ext cx="1727676" cy="5611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CEFD5ED2-CAF5-4109-B47C-06B3B50A93D6}"/>
              </a:ext>
            </a:extLst>
          </p:cNvPr>
          <p:cNvSpPr/>
          <p:nvPr/>
        </p:nvSpPr>
        <p:spPr>
          <a:xfrm>
            <a:off x="9910272" y="1736443"/>
            <a:ext cx="1727676" cy="5611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6C412DB7-8A53-4B9B-A31F-9D4BFD7DE3CD}"/>
              </a:ext>
            </a:extLst>
          </p:cNvPr>
          <p:cNvSpPr/>
          <p:nvPr/>
        </p:nvSpPr>
        <p:spPr>
          <a:xfrm>
            <a:off x="9645353" y="4821474"/>
            <a:ext cx="1727676" cy="5611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1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머리가 깨질듯이 아파요 왜 인가요?">
            <a:extLst>
              <a:ext uri="{FF2B5EF4-FFF2-40B4-BE49-F238E27FC236}">
                <a16:creationId xmlns:a16="http://schemas.microsoft.com/office/drawing/2014/main" xmlns="" id="{6BAFD6EB-3EF1-433B-AB93-D137DC966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34" y="610578"/>
            <a:ext cx="304800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aum 블로그">
            <a:extLst>
              <a:ext uri="{FF2B5EF4-FFF2-40B4-BE49-F238E27FC236}">
                <a16:creationId xmlns:a16="http://schemas.microsoft.com/office/drawing/2014/main" xmlns="" id="{F87E1D84-223C-4CAD-BEE1-54C7A4338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925" y="324028"/>
            <a:ext cx="2961468" cy="418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기침이 오래가는 이유">
            <a:extLst>
              <a:ext uri="{FF2B5EF4-FFF2-40B4-BE49-F238E27FC236}">
                <a16:creationId xmlns:a16="http://schemas.microsoft.com/office/drawing/2014/main" xmlns="" id="{1C4E1EC0-74D8-4647-89D1-68BFFD75A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555" y="928375"/>
            <a:ext cx="2991318" cy="337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여성 -01- 발열 - 전신 | 무료 클립 아트 | illustAC">
            <a:extLst>
              <a:ext uri="{FF2B5EF4-FFF2-40B4-BE49-F238E27FC236}">
                <a16:creationId xmlns:a16="http://schemas.microsoft.com/office/drawing/2014/main" xmlns="" id="{D6DED0DF-DE90-43A2-9EAC-E1FAFBD7C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9035" y="1022155"/>
            <a:ext cx="2548812" cy="296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6C05242-73F4-4D60-870C-2B24E597A47D}"/>
              </a:ext>
            </a:extLst>
          </p:cNvPr>
          <p:cNvSpPr txBox="1"/>
          <p:nvPr/>
        </p:nvSpPr>
        <p:spPr>
          <a:xfrm>
            <a:off x="709301" y="4631479"/>
            <a:ext cx="18133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머리가 아파요</a:t>
            </a:r>
            <a:endParaRPr lang="en-US" sz="2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3CA1529-32B0-44FC-A068-285B8D293545}"/>
              </a:ext>
            </a:extLst>
          </p:cNvPr>
          <p:cNvSpPr txBox="1"/>
          <p:nvPr/>
        </p:nvSpPr>
        <p:spPr>
          <a:xfrm>
            <a:off x="3459622" y="4631479"/>
            <a:ext cx="1556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/>
              <a:t>목이 </a:t>
            </a:r>
            <a:r>
              <a:rPr lang="ko-KR" altLang="en-US" sz="2000" b="1" dirty="0"/>
              <a:t>아파요</a:t>
            </a:r>
            <a:endParaRPr lang="en-US" sz="20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A829481-85FB-4CC0-8BBD-FA2C01D92E87}"/>
              </a:ext>
            </a:extLst>
          </p:cNvPr>
          <p:cNvSpPr txBox="1"/>
          <p:nvPr/>
        </p:nvSpPr>
        <p:spPr>
          <a:xfrm>
            <a:off x="6397126" y="4631479"/>
            <a:ext cx="1556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/>
              <a:t>기침을 해요</a:t>
            </a:r>
            <a:endParaRPr lang="en-US" sz="20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1B5A4E6-CB2A-4F23-BD86-A1B01622A5D2}"/>
              </a:ext>
            </a:extLst>
          </p:cNvPr>
          <p:cNvSpPr txBox="1"/>
          <p:nvPr/>
        </p:nvSpPr>
        <p:spPr>
          <a:xfrm>
            <a:off x="9822565" y="4577014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/>
              <a:t>열이 나요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11452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9630C855-AD05-5A44-BDC5-751FEA33F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646" y="1538644"/>
            <a:ext cx="10419046" cy="377190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25EF75E-E789-AF47-8F72-40DB8B678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96235" cy="61743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1B97FF15-FC09-EA4B-B727-FA31FA7192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7436"/>
            <a:ext cx="2332892" cy="605119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9DAB81C7-CE59-4F7D-90CB-0E41D040B457}"/>
              </a:ext>
            </a:extLst>
          </p:cNvPr>
          <p:cNvSpPr/>
          <p:nvPr/>
        </p:nvSpPr>
        <p:spPr>
          <a:xfrm>
            <a:off x="2632397" y="2350092"/>
            <a:ext cx="2580538" cy="35037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9C2C481D-6D81-4BFC-95A2-A88EB6CAE070}"/>
              </a:ext>
            </a:extLst>
          </p:cNvPr>
          <p:cNvSpPr/>
          <p:nvPr/>
        </p:nvSpPr>
        <p:spPr>
          <a:xfrm>
            <a:off x="2408782" y="2794476"/>
            <a:ext cx="2580538" cy="35037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9F3FE5FD-8643-49B2-8117-2C5FAB3753F9}"/>
              </a:ext>
            </a:extLst>
          </p:cNvPr>
          <p:cNvSpPr/>
          <p:nvPr/>
        </p:nvSpPr>
        <p:spPr>
          <a:xfrm>
            <a:off x="9091593" y="2350091"/>
            <a:ext cx="2580538" cy="35037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C0D4BDDA-A44B-43A3-B4C7-F88D4FF317EA}"/>
              </a:ext>
            </a:extLst>
          </p:cNvPr>
          <p:cNvSpPr/>
          <p:nvPr/>
        </p:nvSpPr>
        <p:spPr>
          <a:xfrm>
            <a:off x="8700154" y="2794475"/>
            <a:ext cx="2580538" cy="35037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637232E7-F50F-426B-84E5-C90698022088}"/>
              </a:ext>
            </a:extLst>
          </p:cNvPr>
          <p:cNvSpPr/>
          <p:nvPr/>
        </p:nvSpPr>
        <p:spPr>
          <a:xfrm>
            <a:off x="2632397" y="4400687"/>
            <a:ext cx="2580538" cy="35037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AA189BEC-DD82-491D-9DA7-24C9688AD01F}"/>
              </a:ext>
            </a:extLst>
          </p:cNvPr>
          <p:cNvSpPr/>
          <p:nvPr/>
        </p:nvSpPr>
        <p:spPr>
          <a:xfrm>
            <a:off x="2408782" y="4874715"/>
            <a:ext cx="2580538" cy="35037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764A589B-B7A6-47E0-9203-74BE605F26BF}"/>
              </a:ext>
            </a:extLst>
          </p:cNvPr>
          <p:cNvSpPr/>
          <p:nvPr/>
        </p:nvSpPr>
        <p:spPr>
          <a:xfrm>
            <a:off x="8700154" y="4400685"/>
            <a:ext cx="2580538" cy="35037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729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F5BB642F-2A76-F74B-9C1F-C9C18ECA3B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523" y="1422936"/>
            <a:ext cx="10876992" cy="452066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C555BA0-EE7D-F947-B8BC-5901FE004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96235" cy="61743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A04A880B-3031-314D-89CC-C148E1A051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7436"/>
            <a:ext cx="2332892" cy="60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45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3783</TotalTime>
  <Words>368</Words>
  <Application>Microsoft Office PowerPoint</Application>
  <PresentationFormat>Widescreen</PresentationFormat>
  <Paragraphs>109</Paragraphs>
  <Slides>35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맑은 고딕</vt:lpstr>
      <vt:lpstr>Arial</vt:lpstr>
      <vt:lpstr>Calibri</vt:lpstr>
      <vt:lpstr>1_Office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[action verb] + -아서/어서 Used to show that the action takes place after the preceding action.  This is usually used when to actions are closely related.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Jeehaeh Do</dc:creator>
  <cp:lastModifiedBy>Seunghee Back</cp:lastModifiedBy>
  <cp:revision>37</cp:revision>
  <dcterms:created xsi:type="dcterms:W3CDTF">2020-06-11T04:48:14Z</dcterms:created>
  <dcterms:modified xsi:type="dcterms:W3CDTF">2020-06-18T00:35:26Z</dcterms:modified>
</cp:coreProperties>
</file>